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67528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614416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614416"/>
            <a:ext cx="262432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Jack_sparrow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952744"/>
            <a:ext cx="262432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06240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Portfolio of Dhanalakshmi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39312"/>
            <a:ext cx="8293608" cy="7315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62856"/>
            <a:ext cx="8293608" cy="7315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743200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Projects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14400" y="3867912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Registration Form</a:t>
            </a:r>
            <a:endParaRPr lang="en-US" sz="1530" dirty="0"/>
          </a:p>
        </p:txBody>
      </p:sp>
      <p:sp>
        <p:nvSpPr>
          <p:cNvPr id="8" name="Text 2"/>
          <p:cNvSpPr/>
          <p:nvPr/>
        </p:nvSpPr>
        <p:spPr>
          <a:xfrm>
            <a:off x="914400" y="4782312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Time Table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7512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36192"/>
            <a:ext cx="736092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0750"/>
              </a:lnSpc>
              <a:buNone/>
            </a:pPr>
            <a:r>
              <a:rPr lang="en-US" sz="76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99816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885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823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7608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6986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Hobbies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36192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639312"/>
            <a:ext cx="4050792" cy="7315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562856"/>
            <a:ext cx="4050792" cy="7315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3639312"/>
            <a:ext cx="4050792" cy="7315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952" y="4562856"/>
            <a:ext cx="4050792" cy="7315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2743200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Hobbies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888736" y="3867912"/>
            <a:ext cx="36027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Gaming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5888736" y="4782312"/>
            <a:ext cx="36027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Drawing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10131552" y="3867912"/>
            <a:ext cx="36027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Web Development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10131552" y="4782312"/>
            <a:ext cx="36027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Practical Learning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7512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36192"/>
            <a:ext cx="736092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0750"/>
              </a:lnSpc>
              <a:buNone/>
            </a:pPr>
            <a:r>
              <a:rPr lang="en-US" sz="76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99816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885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823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7608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6986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Goal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36192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419856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Goal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4325112"/>
            <a:ext cx="829360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 master Java and become a Game &amp; App Developer.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38728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093976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465576"/>
            <a:ext cx="61173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About Me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425696"/>
            <a:ext cx="61173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Certificates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5376672"/>
            <a:ext cx="61173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Hobbies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7626096" y="3465576"/>
            <a:ext cx="61173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Schooling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4425696"/>
            <a:ext cx="61173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Projects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5376672"/>
            <a:ext cx="61173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Future Goal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7512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36192"/>
            <a:ext cx="736092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0750"/>
              </a:lnSpc>
              <a:buNone/>
            </a:pPr>
            <a:r>
              <a:rPr lang="en-US" sz="76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99816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885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823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7608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6986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About Me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36192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58114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About 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48640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 am Dhanalakshmi, a passionate B.Sc Computer Science student at Government Arts and Science College, Anthiyur.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7512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36192"/>
            <a:ext cx="736092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0750"/>
              </a:lnSpc>
              <a:buNone/>
            </a:pPr>
            <a:r>
              <a:rPr lang="en-US" sz="76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99816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885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823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7608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6986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Schooling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36192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419856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Schooling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4325112"/>
            <a:ext cx="829360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 completed my schooling (1st–12th) in Government School.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7512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36192"/>
            <a:ext cx="736092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0750"/>
              </a:lnSpc>
              <a:buNone/>
            </a:pPr>
            <a:r>
              <a:rPr lang="en-US" sz="76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99816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885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823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7608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6986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Certificates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36192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182112"/>
            <a:ext cx="8293608" cy="7315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096512"/>
            <a:ext cx="8293608" cy="7315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020056"/>
            <a:ext cx="8293608" cy="7315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276856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Certificates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3410712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Naan Mudhalvan- HTML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5888736" y="4325112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Naan Mudhalvan- CSS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5239512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Naan Mudhalvan- JavaScript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7512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36192"/>
            <a:ext cx="736092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0750"/>
              </a:lnSpc>
              <a:buNone/>
            </a:pPr>
            <a:r>
              <a:rPr lang="en-US" sz="76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99816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885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823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7608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6986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36192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2025-08-26T03:52:43Z</dcterms:created>
  <dcterms:modified xsi:type="dcterms:W3CDTF">2025-08-26T03:52:43Z</dcterms:modified>
</cp:coreProperties>
</file>